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8" r:id="rId3"/>
    <p:sldId id="258" r:id="rId4"/>
    <p:sldId id="259" r:id="rId5"/>
    <p:sldId id="264" r:id="rId6"/>
    <p:sldId id="272" r:id="rId7"/>
    <p:sldId id="273" r:id="rId8"/>
    <p:sldId id="270" r:id="rId9"/>
    <p:sldId id="274" r:id="rId10"/>
    <p:sldId id="275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 varScale="1">
        <p:scale>
          <a:sx n="69" d="100"/>
          <a:sy n="69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1200D-81FB-4301-855F-0936463F2016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2610F-2A69-4487-B375-D8256B9501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5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2610F-2A69-4487-B375-D8256B95011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70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2610F-2A69-4487-B375-D8256B95011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8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000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9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5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94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1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91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2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8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2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6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38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7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icideoutreach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Has this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lesson provided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basic steps associated with accomplishment of personal or professional training goals using ubiquitous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technologies?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arenR"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Strongly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40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57201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751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8"/>
    </mc:Choice>
    <mc:Fallback xmlns="">
      <p:transition spd="slow" advTm="71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Did this lesson allow you to accomplish the Military’s goal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effectively and successfully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intervene on suicide prevention?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91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References: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ILE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(n.d.). Introduction &amp; Overview.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Integrated Learning Environment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Retrieved July 15, 2012,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from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https://ile-help.nko.navy.mil/ile/index.aspx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Stone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, B. (n.d.). A Case Study on Suicide. Eagleflight.org. Retrieved July 22, 2012,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http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www.eagleflight.org/ministryresources/hard-questions/371-a-case-study-on-	suicide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Suicide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Prevention and Risk Reduction Committee (SPARRC). (n.d.).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DoD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/VA suicide outreach |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Resources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suicide prevention.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SuicideOutreach.org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Retrieved July 22, 2012,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1800" dirty="0">
                <a:latin typeface="Times New Roman" pitchFamily="18" charset="0"/>
                <a:cs typeface="Times New Roman" pitchFamily="18" charset="0"/>
                <a:hlinkClick r:id="rId2"/>
              </a:rPr>
              <a:t>://www.suicideoutreach.org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S. Air Force (2012). FY 2012 Career development course (CDC) Student satisfaction survey.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Maxwell-Gunther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AFB, Montgomery, AL: Air University. Retrieved on July 12, 2012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from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http://www.au.af.mil/au/afiadl/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this lesson provided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learning plan based on personal goals or professional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requirements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08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66021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 this lesson allowed accessing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training courses using a kinesthetic interactive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learning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network (KILN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)?</a:t>
            </a:r>
          </a:p>
          <a:p>
            <a:pPr marL="0" indent="0">
              <a:buNone/>
            </a:pPr>
            <a:endParaRPr lang="en-US" sz="4000" dirty="0" smtClean="0"/>
          </a:p>
          <a:p>
            <a:pPr marL="742950" indent="-742950">
              <a:buFont typeface="+mj-lt"/>
              <a:buAutoNum type="alphaL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602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7"/>
    </mc:Choice>
    <mc:Fallback xmlns="">
      <p:transition spd="slow" advTm="7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Did this lesson allow you for registering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 a course at a learning center within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KILN?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27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3"/>
    </mc:Choice>
    <mc:Fallback xmlns="">
      <p:transition spd="slow" advTm="75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Did this lesson allow you to access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complete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registered course within a learning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center?</a:t>
            </a:r>
          </a:p>
          <a:p>
            <a:pPr marL="0" indent="0">
              <a:buNone/>
            </a:pPr>
            <a:endParaRPr lang="en-US" dirty="0"/>
          </a:p>
          <a:p>
            <a:pPr marL="742950" indent="-742950">
              <a:buFont typeface="+mj-lt"/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259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4"/>
    </mc:Choice>
    <mc:Fallback xmlns="">
      <p:transition spd="slow" advTm="800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Did this lesson meet the criteria or documenting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progress toward completing training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goals?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2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Did this lesson incorporate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use of computer based training, teleconferencing, webinars, and virtual learning environments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provide sufficient learning opportunities to reach a very mobile military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force?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arenR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1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Has this lesson allowed you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understand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Military’s goal for suicide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prevention?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47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Did this lesson allow you to accomplish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Military’s goal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recognizing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understanding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protective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of suicide prevention? </a:t>
            </a:r>
          </a:p>
          <a:p>
            <a:pPr marL="0" indent="0">
              <a:buNone/>
            </a:pPr>
            <a:endParaRPr lang="en-US" dirty="0" smtClean="0"/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Neither Agree or 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Disagree</a:t>
            </a:r>
          </a:p>
          <a:p>
            <a:pPr marL="742950" indent="-742950">
              <a:buFont typeface="+mj-lt"/>
              <a:buAutoNum type="alphaL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Strongly Disagree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45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|1|1|1.2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2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310</Words>
  <Application>Microsoft Office PowerPoint</Application>
  <PresentationFormat>On-screen Show (4:3)</PresentationFormat>
  <Paragraphs>77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</dc:creator>
  <cp:lastModifiedBy>Michele</cp:lastModifiedBy>
  <cp:revision>91</cp:revision>
  <dcterms:created xsi:type="dcterms:W3CDTF">2012-07-31T14:03:15Z</dcterms:created>
  <dcterms:modified xsi:type="dcterms:W3CDTF">2012-08-08T14:44:08Z</dcterms:modified>
</cp:coreProperties>
</file>